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7647F4-3C3E-45CD-99E8-9B5AA429AC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0FC01C9E-9651-48C7-B8C1-3E695C65EE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3AE2DE4-4102-49C1-9C87-F0B01C485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60F0A-703E-4A0A-94E5-8BFB5A3C2EB6}" type="datetimeFigureOut">
              <a:rPr lang="da-DK" smtClean="0"/>
              <a:t>04-02-2021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CD483B3-6698-47A3-A8F1-1F18B5467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3582F82-8D29-4C26-AB5E-BFC18A34F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0830-5CB7-491A-9756-393CCEB9D88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90128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21305B-80AF-4D8E-A0FD-F45DEFFD6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B81584A0-95B3-4108-A5B9-53639CA2CE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0B8180E-8AE6-486E-B191-654D171DA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60F0A-703E-4A0A-94E5-8BFB5A3C2EB6}" type="datetimeFigureOut">
              <a:rPr lang="da-DK" smtClean="0"/>
              <a:t>04-02-2021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D3E3A3C-2271-465C-BE45-8F32FE817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F36E38E-3229-4FD2-9788-4E90A1194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0830-5CB7-491A-9756-393CCEB9D88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13257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1FAEAC08-5AC4-4225-9743-3C140CC8AF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1112E54A-3CEE-49F1-B502-C64DC38DD4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BCAE0C5-8A67-4190-99A0-94240424C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60F0A-703E-4A0A-94E5-8BFB5A3C2EB6}" type="datetimeFigureOut">
              <a:rPr lang="da-DK" smtClean="0"/>
              <a:t>04-02-2021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C8448E0-4E83-429A-9465-B1DAD22F4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46AFC61-72A4-4339-BBA8-C01E3D2A5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0830-5CB7-491A-9756-393CCEB9D88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3748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2C2253-00CE-48C5-83EF-AF90D3803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7980D05-D8E0-49D4-A891-10680EBA28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594AD26-4D44-436D-B9E9-5DAC96592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60F0A-703E-4A0A-94E5-8BFB5A3C2EB6}" type="datetimeFigureOut">
              <a:rPr lang="da-DK" smtClean="0"/>
              <a:t>04-02-2021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2457E54-6546-48FF-B0C3-64FAC3311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84FD36F-D586-4577-8D12-AF521142E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0830-5CB7-491A-9756-393CCEB9D88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19077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96D622-AA82-4A96-B6C2-835882AF2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A79C226-F953-4612-AC84-8FAFE08806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F2D021B-17DE-43AB-95E1-B5A5C48D2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60F0A-703E-4A0A-94E5-8BFB5A3C2EB6}" type="datetimeFigureOut">
              <a:rPr lang="da-DK" smtClean="0"/>
              <a:t>04-02-2021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01461A0-75AE-4A58-B6FB-9E4CB0FE6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9DF0288-B6D7-4976-81DC-5973D905C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0830-5CB7-491A-9756-393CCEB9D88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07444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99EA66-2B2C-4860-A2E9-E5F6B12DD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2DF0AFC-E8AE-4614-9C5B-01D933887D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65AF82D-9550-45FC-9105-5317196DDC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BA4C990-B93A-4057-961C-7BBA78473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60F0A-703E-4A0A-94E5-8BFB5A3C2EB6}" type="datetimeFigureOut">
              <a:rPr lang="da-DK" smtClean="0"/>
              <a:t>04-02-2021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92A901A-B90F-42B3-ADEC-DDF8218D6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D9819AFA-584F-4240-BF76-05172814D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0830-5CB7-491A-9756-393CCEB9D88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9128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D4574F-F7E8-4F88-B8BA-0FF60AC28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3EFC4CC-8E36-4E0F-B496-637946F1FE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E5C33DD3-F75A-4FFC-967B-2BB214D5D6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C17B0902-2669-487C-BE9B-53A3D2CE56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9012C67C-821A-4563-B6BF-E28040397B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570DB481-5B7D-43AF-8E4C-035BE050B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60F0A-703E-4A0A-94E5-8BFB5A3C2EB6}" type="datetimeFigureOut">
              <a:rPr lang="da-DK" smtClean="0"/>
              <a:t>04-02-2021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A15290D4-1DF2-457F-8E8F-638579634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F62DCA8F-6897-4966-AE33-BCAFD0170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0830-5CB7-491A-9756-393CCEB9D88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12641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A3D3AC-552A-426E-BEF5-209A1F441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F86CE4A9-DC78-4D9A-A9A4-662C4B943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60F0A-703E-4A0A-94E5-8BFB5A3C2EB6}" type="datetimeFigureOut">
              <a:rPr lang="da-DK" smtClean="0"/>
              <a:t>04-02-2021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98CC44FB-03B2-48C1-AEB7-9E2B89CB5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68BBF323-7DCF-4327-9514-703B2E569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0830-5CB7-491A-9756-393CCEB9D88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14671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9B12459C-B20C-4BA4-84C5-D575DE939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60F0A-703E-4A0A-94E5-8BFB5A3C2EB6}" type="datetimeFigureOut">
              <a:rPr lang="da-DK" smtClean="0"/>
              <a:t>04-02-2021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894BAB3A-52E2-4E8B-A3DE-42FC8BB8B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5845E76F-2BA8-4A41-9F06-7AD080C46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0830-5CB7-491A-9756-393CCEB9D88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40792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BBD7F3-8B31-47CD-8B5A-03549C8CB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46E3CBD-0D3A-478B-A88D-8B1129D657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6157D380-67EC-4D16-B308-EA7129D1F7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8ABF73B2-675A-4EB7-8570-96558D070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60F0A-703E-4A0A-94E5-8BFB5A3C2EB6}" type="datetimeFigureOut">
              <a:rPr lang="da-DK" smtClean="0"/>
              <a:t>04-02-2021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0BDD862C-D4A4-45CC-B552-14BD85140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AF18795-DFAF-46E3-9DD7-1D0B1BD26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0830-5CB7-491A-9756-393CCEB9D88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31802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6CA1D8-4398-44AA-ACF7-9817C4990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BFA75235-E5A6-4F8C-B5F7-18B366C9EF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42529583-5C8A-468F-BB08-25476882DC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E0CE321D-47F9-47FA-A3B6-7796CE93F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60F0A-703E-4A0A-94E5-8BFB5A3C2EB6}" type="datetimeFigureOut">
              <a:rPr lang="da-DK" smtClean="0"/>
              <a:t>04-02-2021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4C0305B2-5405-43FA-A558-5A6FA22B3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50A62237-71A0-4CD5-857A-7424B4715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0830-5CB7-491A-9756-393CCEB9D88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291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4D55C9C4-3522-497F-9349-2E1B93E30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E79867C8-8892-4E53-8641-1A2D6A497A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C756140-7290-40F3-BDA5-CADEF7C770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60F0A-703E-4A0A-94E5-8BFB5A3C2EB6}" type="datetimeFigureOut">
              <a:rPr lang="da-DK" smtClean="0"/>
              <a:t>04-02-2021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4DFCDAF-3409-431C-922C-680E0767AC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B1B1572-BFA4-4C24-91BA-B6424A472F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F0830-5CB7-491A-9756-393CCEB9D88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30126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9C4F7D20-EDB7-42CC-9845-36B8E18023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39633" y="4518923"/>
            <a:ext cx="3312734" cy="1141851"/>
          </a:xfrm>
          <a:noFill/>
        </p:spPr>
        <p:txBody>
          <a:bodyPr>
            <a:normAutofit/>
          </a:bodyPr>
          <a:lstStyle/>
          <a:p>
            <a:r>
              <a:rPr lang="da-DK" sz="2000" dirty="0">
                <a:solidFill>
                  <a:srgbClr val="080808"/>
                </a:solidFill>
              </a:rPr>
              <a:t>Hvad får børnene ud af det?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F4D0A74-45E9-4E33-A958-FA8408A61A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4642" y="2353641"/>
            <a:ext cx="5782716" cy="2150719"/>
          </a:xfrm>
          <a:noFill/>
        </p:spPr>
        <p:txBody>
          <a:bodyPr anchor="ctr">
            <a:normAutofit/>
          </a:bodyPr>
          <a:lstStyle/>
          <a:p>
            <a:r>
              <a:rPr lang="da-DK" sz="3600">
                <a:solidFill>
                  <a:srgbClr val="080808"/>
                </a:solidFill>
              </a:rPr>
              <a:t>Indsatser i Gl. Åby Dagtilbud 2021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860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D7B6173-1D58-48E2-83CF-37350F315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E4CBDBB-4FBD-4B9E-BD01-054A81D43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01A6F03-171F-40B2-8B2C-A061B89241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686238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72C4834C-B602-4125-8264-BD0D55A588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172EE5-132F-4DD4-8855-4DBBD9C346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95844" y="1110000"/>
            <a:ext cx="10195740" cy="4629235"/>
          </a:xfrm>
          <a:prstGeom prst="rect">
            <a:avLst/>
          </a:prstGeom>
          <a:solidFill>
            <a:schemeClr val="bg1"/>
          </a:solidFill>
          <a:ln w="349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94E175A-940E-47D6-B304-20B18ECCC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8875" y="1302871"/>
            <a:ext cx="8188026" cy="2044650"/>
          </a:xfrm>
        </p:spPr>
        <p:txBody>
          <a:bodyPr anchor="b">
            <a:normAutofit/>
          </a:bodyPr>
          <a:lstStyle/>
          <a:p>
            <a:pPr algn="ctr"/>
            <a:r>
              <a:rPr lang="da-DK" sz="4800"/>
              <a:t>Fællesafsnit 2020 vedr. byggeri, læringsmiljøer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F0EF36B-E5A4-4FA1-9C8E-651BAC19A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3641" y="3519236"/>
            <a:ext cx="8192843" cy="2057046"/>
          </a:xfrm>
        </p:spPr>
        <p:txBody>
          <a:bodyPr anchor="t">
            <a:normAutofit/>
          </a:bodyPr>
          <a:lstStyle/>
          <a:p>
            <a:pPr algn="ctr"/>
            <a:r>
              <a:rPr lang="da-DK" sz="1800"/>
              <a:t>Legetårn – Silkeborgen</a:t>
            </a:r>
          </a:p>
          <a:p>
            <a:pPr algn="ctr"/>
            <a:r>
              <a:rPr lang="da-DK" sz="1800"/>
              <a:t>Nye Gulve Silkeborgen – ekstra midler 140.000 kr. </a:t>
            </a:r>
          </a:p>
          <a:p>
            <a:pPr algn="ctr"/>
            <a:r>
              <a:rPr lang="da-DK" sz="1800"/>
              <a:t>Legeplads Børnehaven Åby - ekstra midler 120.000 kr.</a:t>
            </a:r>
          </a:p>
          <a:p>
            <a:pPr algn="ctr"/>
            <a:r>
              <a:rPr lang="da-DK" sz="1800"/>
              <a:t>Halmhus – Silkeborgen</a:t>
            </a:r>
          </a:p>
          <a:p>
            <a:pPr algn="ctr"/>
            <a:r>
              <a:rPr lang="da-DK" sz="1800"/>
              <a:t>Overdække Perlen, Vuggestuen Silkeborgvej – ekstra midler 60.000 kr.</a:t>
            </a:r>
          </a:p>
          <a:p>
            <a:pPr algn="ctr"/>
            <a:endParaRPr lang="da-DK" sz="1800"/>
          </a:p>
          <a:p>
            <a:pPr algn="ctr"/>
            <a:endParaRPr lang="da-DK" sz="1800"/>
          </a:p>
        </p:txBody>
      </p:sp>
    </p:spTree>
    <p:extLst>
      <p:ext uri="{BB962C8B-B14F-4D97-AF65-F5344CB8AC3E}">
        <p14:creationId xmlns:p14="http://schemas.microsoft.com/office/powerpoint/2010/main" val="2042919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D7B6173-1D58-48E2-83CF-37350F315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E4CBDBB-4FBD-4B9E-BD01-054A81D43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01A6F03-171F-40B2-8B2C-A061B89241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686238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72C4834C-B602-4125-8264-BD0D55A588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172EE5-132F-4DD4-8855-4DBBD9C346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95844" y="1110000"/>
            <a:ext cx="10195740" cy="4629235"/>
          </a:xfrm>
          <a:prstGeom prst="rect">
            <a:avLst/>
          </a:prstGeom>
          <a:solidFill>
            <a:schemeClr val="bg1"/>
          </a:solidFill>
          <a:ln w="349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4C4CEC2-D021-4F47-A357-66836BD23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8875" y="1302871"/>
            <a:ext cx="8188026" cy="2044650"/>
          </a:xfrm>
        </p:spPr>
        <p:txBody>
          <a:bodyPr anchor="b">
            <a:normAutofit/>
          </a:bodyPr>
          <a:lstStyle/>
          <a:p>
            <a:pPr algn="ctr"/>
            <a:r>
              <a:rPr lang="da-DK" sz="4800"/>
              <a:t>Fælles afsnit 2021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5CE8992-0F80-4B61-BD32-DD129663E8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3641" y="3519236"/>
            <a:ext cx="8192843" cy="2057046"/>
          </a:xfrm>
        </p:spPr>
        <p:txBody>
          <a:bodyPr anchor="t">
            <a:normAutofit fontScale="85000" lnSpcReduction="10000"/>
          </a:bodyPr>
          <a:lstStyle/>
          <a:p>
            <a:pPr algn="ctr"/>
            <a:r>
              <a:rPr lang="da-DK" sz="1300" dirty="0"/>
              <a:t>Udsat fra 2020: Byggeri Solsikken: 150.000 (bygningsafdelingen betaler den resterende del) Der er indhentet byggetilladelse, brand mm.</a:t>
            </a:r>
          </a:p>
          <a:p>
            <a:pPr algn="ctr"/>
            <a:r>
              <a:rPr lang="da-DK" sz="1300" dirty="0"/>
              <a:t>Læringsmiljøer Perlen  250.000 kr.</a:t>
            </a:r>
          </a:p>
          <a:p>
            <a:pPr algn="ctr"/>
            <a:r>
              <a:rPr lang="da-DK" sz="1300" dirty="0"/>
              <a:t>Legeplads </a:t>
            </a:r>
            <a:r>
              <a:rPr lang="da-DK" sz="1300" dirty="0" err="1"/>
              <a:t>vg</a:t>
            </a:r>
            <a:r>
              <a:rPr lang="da-DK" sz="1300" dirty="0"/>
              <a:t>. Heimdalsvej: 100.000 kr.</a:t>
            </a:r>
          </a:p>
          <a:p>
            <a:pPr algn="ctr"/>
            <a:r>
              <a:rPr lang="da-DK" sz="1300" dirty="0"/>
              <a:t>Liggehal Hobbitten – der er et behov og der er dialog med bygningsafdelingen</a:t>
            </a:r>
          </a:p>
          <a:p>
            <a:pPr algn="ctr"/>
            <a:r>
              <a:rPr lang="da-DK" sz="1300" dirty="0"/>
              <a:t>Vedligehold: 100.000 kr. til alle afdelinger primært maling</a:t>
            </a:r>
          </a:p>
          <a:p>
            <a:pPr algn="ctr"/>
            <a:r>
              <a:rPr lang="da-DK" sz="1300" dirty="0"/>
              <a:t>Vindfang Silkeborgen – centrale midler</a:t>
            </a:r>
          </a:p>
          <a:p>
            <a:pPr algn="ctr"/>
            <a:r>
              <a:rPr lang="da-DK" sz="1300" dirty="0"/>
              <a:t>Legeplads Perlen: Hvis der er penge sidst på året, er børnehavens legeplads prioriteret.</a:t>
            </a:r>
          </a:p>
          <a:p>
            <a:pPr algn="ctr"/>
            <a:r>
              <a:rPr lang="da-DK" sz="1300" dirty="0"/>
              <a:t>Læringsmiljøer dagtilbud ?</a:t>
            </a:r>
          </a:p>
          <a:p>
            <a:pPr algn="ctr"/>
            <a:endParaRPr lang="da-DK" sz="1300" dirty="0"/>
          </a:p>
          <a:p>
            <a:pPr algn="ctr"/>
            <a:endParaRPr lang="da-DK" sz="1300" dirty="0"/>
          </a:p>
          <a:p>
            <a:pPr algn="ctr"/>
            <a:endParaRPr lang="da-DK" sz="1300" dirty="0"/>
          </a:p>
          <a:p>
            <a:pPr algn="ctr"/>
            <a:endParaRPr lang="da-DK" sz="1300" dirty="0"/>
          </a:p>
        </p:txBody>
      </p:sp>
    </p:spTree>
    <p:extLst>
      <p:ext uri="{BB962C8B-B14F-4D97-AF65-F5344CB8AC3E}">
        <p14:creationId xmlns:p14="http://schemas.microsoft.com/office/powerpoint/2010/main" val="2654526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D7B6173-1D58-48E2-83CF-37350F315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8015D7F-63A8-4ABB-8A20-7806C7703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51A8D27-202B-4B8A-9DC2-1379034547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686238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4332A719-8055-492B-9B72-3D654C09F0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5F81162-7738-4BC8-BA5D-ADEFD7F2D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03042" y="-1044"/>
            <a:ext cx="6175647" cy="6859043"/>
          </a:xfrm>
          <a:prstGeom prst="rect">
            <a:avLst/>
          </a:prstGeom>
          <a:solidFill>
            <a:schemeClr val="bg1"/>
          </a:solidFill>
          <a:ln w="1206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B8BE5C8-70AD-432C-A1D7-66D2D289D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5848" y="555128"/>
            <a:ext cx="5465463" cy="2226440"/>
          </a:xfrm>
        </p:spPr>
        <p:txBody>
          <a:bodyPr anchor="b">
            <a:normAutofit/>
          </a:bodyPr>
          <a:lstStyle/>
          <a:p>
            <a:pPr algn="ctr"/>
            <a:r>
              <a:rPr lang="da-DK" sz="4800" dirty="0"/>
              <a:t>Øvrige fælles prioriteringer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4C898B9-6C82-41D1-8424-197C99D205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5848" y="2959729"/>
            <a:ext cx="5465463" cy="3341075"/>
          </a:xfrm>
        </p:spPr>
        <p:txBody>
          <a:bodyPr anchor="t">
            <a:normAutofit fontScale="85000" lnSpcReduction="20000"/>
          </a:bodyPr>
          <a:lstStyle/>
          <a:p>
            <a:r>
              <a:rPr lang="da-DK" sz="1800" dirty="0"/>
              <a:t>Vintertjeneste: 150.000 kr. (salt og snerydning)</a:t>
            </a:r>
          </a:p>
          <a:p>
            <a:r>
              <a:rPr lang="da-DK" sz="1800" dirty="0"/>
              <a:t>Dækning af langtidssygefravær: 800.000 kr. (dækning efter 4 uger, afregnes kvartalsvis)</a:t>
            </a:r>
          </a:p>
          <a:p>
            <a:r>
              <a:rPr lang="da-DK" sz="1800" dirty="0"/>
              <a:t>Kurser til AMR, TR og førstehjælp: 60.000 kr.</a:t>
            </a:r>
          </a:p>
          <a:p>
            <a:r>
              <a:rPr lang="da-DK" sz="1800" dirty="0"/>
              <a:t>Psykologbistand, sparring: 10.000 kr.</a:t>
            </a:r>
          </a:p>
          <a:p>
            <a:r>
              <a:rPr lang="da-DK" sz="1800" dirty="0"/>
              <a:t>Uddannelse af sprogpædagoger: 25.000 kr. (vikardækning)</a:t>
            </a:r>
          </a:p>
          <a:p>
            <a:r>
              <a:rPr lang="da-DK" sz="1800" dirty="0"/>
              <a:t>IT/AZ- identer:</a:t>
            </a:r>
          </a:p>
          <a:p>
            <a:r>
              <a:rPr lang="da-DK" sz="1800" dirty="0"/>
              <a:t>Betaling af IT Support</a:t>
            </a:r>
          </a:p>
          <a:p>
            <a:r>
              <a:rPr lang="da-DK" sz="1800" dirty="0"/>
              <a:t>Fælles administration</a:t>
            </a:r>
          </a:p>
          <a:p>
            <a:r>
              <a:rPr lang="da-DK" sz="1800" dirty="0"/>
              <a:t>Byggeteknisk fællesskab</a:t>
            </a:r>
          </a:p>
          <a:p>
            <a:r>
              <a:rPr lang="da-DK" sz="1800" dirty="0"/>
              <a:t>Fælles kurser medarbejdere: 50.000 kr. </a:t>
            </a:r>
          </a:p>
          <a:p>
            <a:r>
              <a:rPr lang="da-DK" sz="1800" dirty="0"/>
              <a:t>Ledelse: 40.000 kr.</a:t>
            </a:r>
          </a:p>
          <a:p>
            <a:endParaRPr lang="da-DK" sz="1800" dirty="0"/>
          </a:p>
        </p:txBody>
      </p:sp>
    </p:spTree>
    <p:extLst>
      <p:ext uri="{BB962C8B-B14F-4D97-AF65-F5344CB8AC3E}">
        <p14:creationId xmlns:p14="http://schemas.microsoft.com/office/powerpoint/2010/main" val="104929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7">
            <a:extLst>
              <a:ext uri="{FF2B5EF4-FFF2-40B4-BE49-F238E27FC236}">
                <a16:creationId xmlns:a16="http://schemas.microsoft.com/office/drawing/2014/main" id="{0D7B6173-1D58-48E2-83CF-37350F315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BD21050B-D85A-4CC6-94EC-450D24F19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" name="Picture 11">
            <a:extLst>
              <a:ext uri="{FF2B5EF4-FFF2-40B4-BE49-F238E27FC236}">
                <a16:creationId xmlns:a16="http://schemas.microsoft.com/office/drawing/2014/main" id="{C4720EDA-E218-43A9-8817-08F09F4DB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6862380"/>
          </a:xfrm>
          <a:prstGeom prst="rect">
            <a:avLst/>
          </a:prstGeom>
        </p:spPr>
      </p:pic>
      <p:sp>
        <p:nvSpPr>
          <p:cNvPr id="21" name="Rectangle 13">
            <a:extLst>
              <a:ext uri="{FF2B5EF4-FFF2-40B4-BE49-F238E27FC236}">
                <a16:creationId xmlns:a16="http://schemas.microsoft.com/office/drawing/2014/main" id="{D87C4F29-0DC4-4901-A2FD-7C88889E6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15">
            <a:extLst>
              <a:ext uri="{FF2B5EF4-FFF2-40B4-BE49-F238E27FC236}">
                <a16:creationId xmlns:a16="http://schemas.microsoft.com/office/drawing/2014/main" id="{C5F81162-7738-4BC8-BA5D-ADEFD7F2D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083" y="-1044"/>
            <a:ext cx="6432966" cy="6859043"/>
          </a:xfrm>
          <a:prstGeom prst="rect">
            <a:avLst/>
          </a:prstGeom>
          <a:solidFill>
            <a:schemeClr val="bg1"/>
          </a:solidFill>
          <a:ln w="1206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CB16F8F-1363-4C28-9FC4-8323F97E9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2439" y="552810"/>
            <a:ext cx="5448255" cy="2228759"/>
          </a:xfrm>
        </p:spPr>
        <p:txBody>
          <a:bodyPr anchor="b">
            <a:normAutofit/>
          </a:bodyPr>
          <a:lstStyle/>
          <a:p>
            <a:r>
              <a:rPr lang="da-DK" sz="4800"/>
              <a:t>Indsatser for 2021 og 2022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80617DC-0B2E-4F46-B0E1-D1ECD2B57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2439" y="2959729"/>
            <a:ext cx="5448255" cy="3341075"/>
          </a:xfrm>
        </p:spPr>
        <p:txBody>
          <a:bodyPr anchor="t">
            <a:normAutofit fontScale="85000" lnSpcReduction="20000"/>
          </a:bodyPr>
          <a:lstStyle/>
          <a:p>
            <a:r>
              <a:rPr lang="da-DK" sz="1800" dirty="0"/>
              <a:t>Læringsmiljøer</a:t>
            </a:r>
          </a:p>
          <a:p>
            <a:r>
              <a:rPr lang="da-DK" sz="1800" dirty="0"/>
              <a:t>Legepladser</a:t>
            </a:r>
          </a:p>
          <a:p>
            <a:r>
              <a:rPr lang="da-DK" sz="1800" dirty="0"/>
              <a:t>Uddannet personale</a:t>
            </a:r>
          </a:p>
          <a:p>
            <a:r>
              <a:rPr lang="da-DK" sz="1800" dirty="0"/>
              <a:t>Forældresamarbejde</a:t>
            </a:r>
          </a:p>
          <a:p>
            <a:r>
              <a:rPr lang="da-DK" sz="1800" dirty="0"/>
              <a:t>Kompetenceudvikling og brug af faglige fyrtårne</a:t>
            </a:r>
          </a:p>
          <a:p>
            <a:r>
              <a:rPr lang="da-DK" sz="1800" dirty="0"/>
              <a:t>Lederteam – et nyt lederteam i en corona tid</a:t>
            </a:r>
          </a:p>
          <a:p>
            <a:r>
              <a:rPr lang="da-DK" sz="1800" dirty="0"/>
              <a:t>Ny afdeling på NorthSide grunden</a:t>
            </a:r>
          </a:p>
          <a:p>
            <a:r>
              <a:rPr lang="da-DK" sz="1800" dirty="0"/>
              <a:t>Arbejdet med læreplan, tilsyn og kvalitet</a:t>
            </a:r>
          </a:p>
          <a:p>
            <a:r>
              <a:rPr lang="da-DK" sz="1800" dirty="0"/>
              <a:t>Kommunikation Aula</a:t>
            </a:r>
          </a:p>
          <a:p>
            <a:r>
              <a:rPr lang="da-DK" sz="1800" dirty="0"/>
              <a:t>Arbejdsmiljø</a:t>
            </a:r>
          </a:p>
          <a:p>
            <a:r>
              <a:rPr lang="da-DK" sz="1800" dirty="0"/>
              <a:t>Fastholde </a:t>
            </a:r>
            <a:r>
              <a:rPr lang="da-DK" sz="1800"/>
              <a:t>dygtige medarbejdere</a:t>
            </a:r>
          </a:p>
          <a:p>
            <a:endParaRPr lang="da-DK" sz="1800" dirty="0"/>
          </a:p>
        </p:txBody>
      </p:sp>
    </p:spTree>
    <p:extLst>
      <p:ext uri="{BB962C8B-B14F-4D97-AF65-F5344CB8AC3E}">
        <p14:creationId xmlns:p14="http://schemas.microsoft.com/office/powerpoint/2010/main" val="1374092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3EDD327AE42AB4FA88F4E6034D7D412" ma:contentTypeVersion="12" ma:contentTypeDescription="Opret et nyt dokument." ma:contentTypeScope="" ma:versionID="3b421a66d7e388f442555345b0fe0ecb">
  <xsd:schema xmlns:xsd="http://www.w3.org/2001/XMLSchema" xmlns:xs="http://www.w3.org/2001/XMLSchema" xmlns:p="http://schemas.microsoft.com/office/2006/metadata/properties" xmlns:ns2="d08105a8-ef68-420b-8f1e-a49ac7e8f5cc" xmlns:ns3="cc2897bb-b700-45ca-bce7-9a7174558ca1" targetNamespace="http://schemas.microsoft.com/office/2006/metadata/properties" ma:root="true" ma:fieldsID="41d225ad63d8e70424566de283065475" ns2:_="" ns3:_="">
    <xsd:import namespace="d08105a8-ef68-420b-8f1e-a49ac7e8f5cc"/>
    <xsd:import namespace="cc2897bb-b700-45ca-bce7-9a7174558c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8105a8-ef68-420b-8f1e-a49ac7e8f5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2897bb-b700-45ca-bce7-9a7174558ca1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8CEDCED-DE3C-48E8-B057-E20E57CA8F1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4FB94C9-A080-4536-AEA8-6049A7836D0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F47519D-9436-40BD-AA26-EF4BE35898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08105a8-ef68-420b-8f1e-a49ac7e8f5cc"/>
    <ds:schemaRef ds:uri="cc2897bb-b700-45ca-bce7-9a7174558ca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267</Words>
  <Application>Microsoft Office PowerPoint</Application>
  <PresentationFormat>Widescreen</PresentationFormat>
  <Paragraphs>43</Paragraphs>
  <Slides>5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Office-tema</vt:lpstr>
      <vt:lpstr>Indsatser i Gl. Åby Dagtilbud 2021</vt:lpstr>
      <vt:lpstr>Fællesafsnit 2020 vedr. byggeri, læringsmiljøer</vt:lpstr>
      <vt:lpstr>Fælles afsnit 2021</vt:lpstr>
      <vt:lpstr>Øvrige fælles prioriteringer</vt:lpstr>
      <vt:lpstr>Indsatser for 2021 og 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Indsatser i Gl. Åby Dagtilbud 2021</dc:title>
  <dc:creator>Tina Haugstrup Andersen</dc:creator>
  <cp:lastModifiedBy>Tina Haugstrup Andersen</cp:lastModifiedBy>
  <cp:revision>2</cp:revision>
  <dcterms:created xsi:type="dcterms:W3CDTF">2021-02-04T11:24:59Z</dcterms:created>
  <dcterms:modified xsi:type="dcterms:W3CDTF">2021-02-04T17:48:38Z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0x01010013EDD327AE42AB4FA88F4E6034D7D412</vt:lpwstr>
  </property>
</Properties>
</file>